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danielhilfling.com/index/image/menu%20bar/studio/etch_a_sketch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icool.com/definition/allotrope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pload.wikimedia.org/wikipedia/commons/archive/f/f8/20080511205145!Eight_Allotropes_of_Carbon.png"/>
          <p:cNvPicPr>
            <a:picLocks noChangeAspect="1" noChangeArrowheads="1"/>
          </p:cNvPicPr>
          <p:nvPr/>
        </p:nvPicPr>
        <p:blipFill>
          <a:blip r:embed="rId2">
            <a:lum bright="33000" contrast="6000"/>
          </a:blip>
          <a:srcRect/>
          <a:stretch>
            <a:fillRect/>
          </a:stretch>
        </p:blipFill>
        <p:spPr bwMode="auto">
          <a:xfrm>
            <a:off x="533400" y="609600"/>
            <a:ext cx="81534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oudy Stout" pitchFamily="18" charset="0"/>
              </a:rPr>
              <a:t>Allotropes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By: Jenna </a:t>
            </a:r>
            <a:r>
              <a:rPr lang="en-US" sz="2800" b="1" dirty="0" err="1" smtClean="0">
                <a:solidFill>
                  <a:schemeClr val="tx1"/>
                </a:solidFill>
              </a:rPr>
              <a:t>Knaff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diamond used for?</a:t>
            </a:r>
          </a:p>
          <a:p>
            <a:r>
              <a:rPr lang="en-US" dirty="0" smtClean="0"/>
              <a:t>What is stronger a diamond or graphite?</a:t>
            </a:r>
          </a:p>
          <a:p>
            <a:r>
              <a:rPr lang="en-US" dirty="0" smtClean="0"/>
              <a:t>True of False: Graphite is used to make sand in the etch-a-sketch boards?</a:t>
            </a:r>
            <a:endParaRPr lang="en-US" dirty="0"/>
          </a:p>
        </p:txBody>
      </p:sp>
      <p:pic>
        <p:nvPicPr>
          <p:cNvPr id="22530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657600"/>
            <a:ext cx="3200400" cy="2909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Different forms of the same element in the same physical state.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http://www.chemicool.com/definition/allotropes.html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jkb</a:t>
            </a:r>
            <a:endParaRPr lang="en-US" dirty="0"/>
          </a:p>
        </p:txBody>
      </p:sp>
      <p:pic>
        <p:nvPicPr>
          <p:cNvPr id="1026" name="Picture 2" descr="http://www.iit.edu/~felfkri/report_files/image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1"/>
            <a:ext cx="4476156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800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Pictures of the different allotropes of carbon.</a:t>
            </a:r>
            <a:endParaRPr lang="en-US" dirty="0"/>
          </a:p>
        </p:txBody>
      </p:sp>
      <p:pic>
        <p:nvPicPr>
          <p:cNvPr id="1028" name="Picture 4" descr="http://boomeria.org/chemtextbook/fig11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76400"/>
            <a:ext cx="3886200" cy="28479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76800" y="4876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White and black phosphorus are allotropes.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58674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http://boomeria.org/chemtextbook/fig11-12.jpg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from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considered allotropes, the forms of the element must be in the same state-either solid of liquid, or gas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122" name="Picture 2" descr="http://www.npwd.org/soliqg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429000"/>
            <a:ext cx="5410200" cy="3154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Diamond- one of the best known allotropes of carbon.</a:t>
            </a:r>
          </a:p>
          <a:p>
            <a:r>
              <a:rPr lang="en-US" dirty="0" smtClean="0"/>
              <a:t>Hardness and high dispersion of light make it useful for industrial applications and jewelry. </a:t>
            </a:r>
          </a:p>
          <a:p>
            <a:endParaRPr lang="en-US" dirty="0"/>
          </a:p>
        </p:txBody>
      </p:sp>
      <p:pic>
        <p:nvPicPr>
          <p:cNvPr id="1026" name="Picture 2" descr="http://www.diamondvues.com/archives/davinci%20diamond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733800"/>
            <a:ext cx="5981700" cy="293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one of the most known allotropes of carbon.</a:t>
            </a:r>
          </a:p>
          <a:p>
            <a:r>
              <a:rPr lang="en-US" dirty="0" smtClean="0"/>
              <a:t>Electrical conductor</a:t>
            </a:r>
          </a:p>
          <a:p>
            <a:r>
              <a:rPr lang="en-US" dirty="0" smtClean="0"/>
              <a:t>Can be used as the material in the electrodes of an electrical arc lamp.</a:t>
            </a:r>
            <a:endParaRPr lang="en-US" dirty="0"/>
          </a:p>
        </p:txBody>
      </p:sp>
      <p:pic>
        <p:nvPicPr>
          <p:cNvPr id="21506" name="Picture 2" descr="http://2pat.files.wordpress.com/2009/01/graph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191000"/>
            <a:ext cx="2209800" cy="216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Composed of soft rock, black solid, is the carbon allotrope.</a:t>
            </a:r>
          </a:p>
          <a:p>
            <a:r>
              <a:rPr lang="en-US" dirty="0" smtClean="0"/>
              <a:t>Carbon in the form of a diamond. Its melting point is among the highest of any element. </a:t>
            </a:r>
          </a:p>
          <a:p>
            <a:r>
              <a:rPr lang="en-US" dirty="0" smtClean="0"/>
              <a:t>One of many recently identified allotropes of carbon, a group of ball-like and even tube like structures known as fullerenes.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Allotropes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for rocket fuels.</a:t>
            </a:r>
          </a:p>
          <a:p>
            <a:r>
              <a:rPr lang="en-US" dirty="0" smtClean="0"/>
              <a:t>We use the diamonds in jewelry</a:t>
            </a:r>
          </a:p>
          <a:p>
            <a:r>
              <a:rPr lang="en-US" dirty="0" smtClean="0"/>
              <a:t>Graphite is used in pencil</a:t>
            </a:r>
          </a:p>
          <a:p>
            <a:r>
              <a:rPr lang="en-US" dirty="0" smtClean="0"/>
              <a:t>Fullerenes are used and found in all carbon based substances.</a:t>
            </a:r>
          </a:p>
          <a:p>
            <a:r>
              <a:rPr lang="en-US" dirty="0" smtClean="0"/>
              <a:t>Oxidizer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relate?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the arrangements of atoms and density of materials.</a:t>
            </a:r>
          </a:p>
          <a:p>
            <a:r>
              <a:rPr lang="en-US" dirty="0" smtClean="0"/>
              <a:t>Carbon has a lot to do with it which we have studied a lot individually and also it is in the periodic table which.</a:t>
            </a:r>
          </a:p>
          <a:p>
            <a:r>
              <a:rPr lang="en-US" dirty="0" smtClean="0"/>
              <a:t>We have been learning about atoms and all of its components and the arrangement of them.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294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Allotropes</vt:lpstr>
      <vt:lpstr>Definition</vt:lpstr>
      <vt:lpstr>Pictures</vt:lpstr>
      <vt:lpstr>Information from book</vt:lpstr>
      <vt:lpstr>Diamond</vt:lpstr>
      <vt:lpstr>Graphite</vt:lpstr>
      <vt:lpstr>Examples</vt:lpstr>
      <vt:lpstr>Uses of Allotropes</vt:lpstr>
      <vt:lpstr>How do they relate?</vt:lpstr>
      <vt:lpstr>Questions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Allotropes</dc:title>
  <dc:creator>Student</dc:creator>
  <cp:lastModifiedBy>Great Valley High School</cp:lastModifiedBy>
  <cp:revision>13</cp:revision>
  <dcterms:created xsi:type="dcterms:W3CDTF">2009-02-26T13:03:22Z</dcterms:created>
  <dcterms:modified xsi:type="dcterms:W3CDTF">2009-02-27T14:19:23Z</dcterms:modified>
</cp:coreProperties>
</file>